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73" r:id="rId3"/>
    <p:sldMasterId id="2147483785" r:id="rId4"/>
  </p:sldMasterIdLst>
  <p:notesMasterIdLst>
    <p:notesMasterId r:id="rId40"/>
  </p:notesMasterIdLst>
  <p:handoutMasterIdLst>
    <p:handoutMasterId r:id="rId41"/>
  </p:handoutMasterIdLst>
  <p:sldIdLst>
    <p:sldId id="332" r:id="rId5"/>
    <p:sldId id="260" r:id="rId6"/>
    <p:sldId id="257" r:id="rId7"/>
    <p:sldId id="258" r:id="rId8"/>
    <p:sldId id="259" r:id="rId9"/>
    <p:sldId id="333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CDD"/>
    <a:srgbClr val="69BFFF"/>
    <a:srgbClr val="5DBAFF"/>
    <a:srgbClr val="A3C9FF"/>
    <a:srgbClr val="A3C2FF"/>
    <a:srgbClr val="4B87FF"/>
    <a:srgbClr val="3366FF"/>
    <a:srgbClr val="3291FA"/>
    <a:srgbClr val="66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1291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FBD41-8F30-499F-8836-9A8B592EDCF2}" type="datetimeFigureOut">
              <a:rPr lang="es-CR" smtClean="0"/>
              <a:t>23/5/2019</a:t>
            </a:fld>
            <a:endParaRPr lang="es-C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69406-47BA-43AA-90A8-77A1A0E5417A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9173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4BE3-AD0D-43FB-97B9-68E31F3243AC}" type="datetimeFigureOut">
              <a:rPr lang="es-CR" smtClean="0"/>
              <a:t>23/5/2019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39E84-1C9A-4632-8076-8FDB37D2EC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4132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48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4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63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14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40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60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710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51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11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12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172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89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376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4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54696"/>
            <a:ext cx="6858000" cy="2387600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7" y="374268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8" name="CuadroTexto 7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99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7"/>
            <a:ext cx="7886700" cy="495446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643"/>
            <a:ext cx="9143997" cy="96635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86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06901"/>
            <a:ext cx="7886700" cy="1362075"/>
          </a:xfrm>
        </p:spPr>
        <p:txBody>
          <a:bodyPr anchor="t"/>
          <a:lstStyle>
            <a:lvl1pPr>
              <a:defRPr sz="3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06713"/>
            <a:ext cx="78867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13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034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35113"/>
            <a:ext cx="386715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74876"/>
            <a:ext cx="386715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535113"/>
            <a:ext cx="386834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74876"/>
            <a:ext cx="386834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46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2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4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242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85801"/>
            <a:ext cx="3009900" cy="1160463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998" y="685800"/>
            <a:ext cx="4725590" cy="54864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888" y="1846264"/>
            <a:ext cx="3009900" cy="432593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029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806" y="4800600"/>
            <a:ext cx="5382816" cy="566738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8806" y="685801"/>
            <a:ext cx="5382816" cy="40417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8806" y="5367338"/>
            <a:ext cx="5382816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673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200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600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70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36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d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0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ortada.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55" y="-1570"/>
            <a:ext cx="9304546" cy="69294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dirty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7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086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7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0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3c.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izr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Diseño de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246913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33" y="2410237"/>
            <a:ext cx="2419080" cy="2668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279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85" y="2965945"/>
            <a:ext cx="7203281" cy="1231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1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232" y="3122712"/>
            <a:ext cx="7203281" cy="1080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077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232" y="2826280"/>
            <a:ext cx="7203281" cy="1673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918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85" y="2689398"/>
            <a:ext cx="7203281" cy="1947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3827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057" y="2431690"/>
            <a:ext cx="6703711" cy="2587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768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060" y="2481565"/>
            <a:ext cx="5039705" cy="2587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292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048" y="2496935"/>
            <a:ext cx="5971729" cy="2621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21" y="1085326"/>
            <a:ext cx="482558" cy="3736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43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Contenido del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143" y="2369344"/>
            <a:ext cx="6807539" cy="2708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6257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Contenido del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451" y="2347306"/>
            <a:ext cx="5538035" cy="2828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925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Introducción a HTML</a:t>
            </a:r>
            <a:endParaRPr lang="es-ES" dirty="0"/>
          </a:p>
        </p:txBody>
      </p:sp>
      <p:sp>
        <p:nvSpPr>
          <p:cNvPr id="5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s-CR" dirty="0"/>
              <a:t>Universidad Técnica Nacional</a:t>
            </a:r>
          </a:p>
          <a:p>
            <a:pPr lvl="0">
              <a:spcBef>
                <a:spcPts val="0"/>
              </a:spcBef>
            </a:pPr>
            <a:r>
              <a:rPr lang="es-CR" dirty="0"/>
              <a:t>Por: Efrén Jiménez Delgado</a:t>
            </a:r>
          </a:p>
          <a:p>
            <a:pPr lvl="0">
              <a:spcBef>
                <a:spcPts val="0"/>
              </a:spcBef>
            </a:pPr>
            <a:r>
              <a:rPr lang="es-CR"/>
              <a:t>2019</a:t>
            </a:r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8" name="CuadroTexto 7"/>
          <p:cNvSpPr txBox="1"/>
          <p:nvPr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83" y="2306998"/>
            <a:ext cx="5971459" cy="3055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222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12" y="2369049"/>
            <a:ext cx="5486400" cy="2824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636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522" y="2525207"/>
            <a:ext cx="5148238" cy="2646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463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913" y="2338171"/>
            <a:ext cx="5461998" cy="282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3142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524" y="2431689"/>
            <a:ext cx="5666777" cy="2587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7116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121" y="2331937"/>
            <a:ext cx="5579582" cy="2874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563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968" y="2338171"/>
            <a:ext cx="5697888" cy="2928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9648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672" y="2803327"/>
            <a:ext cx="4644737" cy="2276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3975979" y="2424567"/>
            <a:ext cx="120975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http://w3c.es/</a:t>
            </a:r>
            <a:endParaRPr lang="es-CR" sz="1350" dirty="0"/>
          </a:p>
          <a:p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3791817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796" y="2927119"/>
            <a:ext cx="4556799" cy="2335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3589803" y="2379259"/>
            <a:ext cx="235795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https://html.spec.whatwg.org/</a:t>
            </a:r>
            <a:endParaRPr lang="es-CR" sz="1350" dirty="0"/>
          </a:p>
          <a:p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280473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449" y="2814226"/>
            <a:ext cx="4766851" cy="2359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3345262" y="2373120"/>
            <a:ext cx="25290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https://developer.mozilla.org/es/</a:t>
            </a:r>
            <a:endParaRPr lang="es-CR" sz="1350" dirty="0"/>
          </a:p>
          <a:p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263836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Agenda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HTML</a:t>
            </a:r>
          </a:p>
          <a:p>
            <a:r>
              <a:rPr lang="es-CR" dirty="0"/>
              <a:t>Lenguaje de etiquetas</a:t>
            </a:r>
          </a:p>
          <a:p>
            <a:r>
              <a:rPr lang="es-CR" dirty="0"/>
              <a:t>Tipo de archivos</a:t>
            </a:r>
          </a:p>
          <a:p>
            <a:r>
              <a:rPr lang="es-CR" dirty="0"/>
              <a:t>Etiquetas de HTML</a:t>
            </a:r>
          </a:p>
          <a:p>
            <a:r>
              <a:rPr lang="es-CR" dirty="0"/>
              <a:t>Contenido del HTML</a:t>
            </a:r>
          </a:p>
          <a:p>
            <a:r>
              <a:rPr lang="es-CR" dirty="0"/>
              <a:t>Editores de Texto</a:t>
            </a:r>
          </a:p>
          <a:p>
            <a:r>
              <a:rPr lang="es-CR" dirty="0"/>
              <a:t>Recursos para HTML</a:t>
            </a:r>
          </a:p>
          <a:p>
            <a:r>
              <a:rPr lang="es-CR" dirty="0"/>
              <a:t>Practica</a:t>
            </a:r>
          </a:p>
          <a:p>
            <a:r>
              <a:rPr lang="es-CR" dirty="0"/>
              <a:t>Etiquetas semánticas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547518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834" y="2652799"/>
            <a:ext cx="5231093" cy="2546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3670846" y="2336616"/>
            <a:ext cx="16013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http://caniuse.com/</a:t>
            </a:r>
            <a:endParaRPr lang="es-CR" sz="1350" dirty="0"/>
          </a:p>
          <a:p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869575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176" y="2852536"/>
            <a:ext cx="4552664" cy="2273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3580004" y="2367788"/>
            <a:ext cx="18505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https://modernizr.com/</a:t>
            </a:r>
            <a:endParaRPr lang="es-CR" sz="1350" dirty="0"/>
          </a:p>
          <a:p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654660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700" y="2668601"/>
            <a:ext cx="5268424" cy="258722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592051" y="2336616"/>
            <a:ext cx="157844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https://jquery.com/</a:t>
            </a:r>
            <a:endParaRPr lang="es-CR" sz="1350" dirty="0"/>
          </a:p>
          <a:p>
            <a:endParaRPr lang="es-CR" sz="135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21" y="1085326"/>
            <a:ext cx="482558" cy="3736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446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232" y="2532941"/>
            <a:ext cx="7203281" cy="22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7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Iniciamos con la practica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86" y="2305355"/>
            <a:ext cx="4786759" cy="3053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43693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semánticas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731" y="2350640"/>
            <a:ext cx="4874290" cy="282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2900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036" y="2150279"/>
            <a:ext cx="5639923" cy="3099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271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055" y="2375578"/>
            <a:ext cx="4458082" cy="2961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445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Lenguaje de etiquetas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85" y="2862901"/>
            <a:ext cx="7203281" cy="1999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737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994" y="2356874"/>
            <a:ext cx="5220545" cy="2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456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Tipo de archivos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016" y="2406751"/>
            <a:ext cx="4201295" cy="2968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075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Tipo de archivos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962" y="2388046"/>
            <a:ext cx="5059736" cy="2914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049991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173</Words>
  <Application>Microsoft Office PowerPoint</Application>
  <PresentationFormat>Presentación en pantalla (4:3)</PresentationFormat>
  <Paragraphs>53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Wingdings 2</vt:lpstr>
      <vt:lpstr>HDOfficeLightV0</vt:lpstr>
      <vt:lpstr>1_HDOfficeLightV0</vt:lpstr>
      <vt:lpstr>Blank</vt:lpstr>
      <vt:lpstr>Storyboard Layouts</vt:lpstr>
      <vt:lpstr>Presentación de PowerPoint</vt:lpstr>
      <vt:lpstr>Introducción a HTML</vt:lpstr>
      <vt:lpstr>Agenda</vt:lpstr>
      <vt:lpstr>HTML</vt:lpstr>
      <vt:lpstr>HTML</vt:lpstr>
      <vt:lpstr>Lenguaje de etiquetas</vt:lpstr>
      <vt:lpstr>HTML</vt:lpstr>
      <vt:lpstr>Tipo de archivos</vt:lpstr>
      <vt:lpstr>Tipo de archivos</vt:lpstr>
      <vt:lpstr>Etiquetas de Html</vt:lpstr>
      <vt:lpstr>Etiquetas de Html</vt:lpstr>
      <vt:lpstr>Etiquetas de Html</vt:lpstr>
      <vt:lpstr>Etiquetas de Html</vt:lpstr>
      <vt:lpstr>Etiquetas de Html</vt:lpstr>
      <vt:lpstr>Etiquetas de Html</vt:lpstr>
      <vt:lpstr>Etiquetas de Html</vt:lpstr>
      <vt:lpstr>Etiquetas de Html</vt:lpstr>
      <vt:lpstr>Contenido del HTML</vt:lpstr>
      <vt:lpstr>Contenido del HTML</vt:lpstr>
      <vt:lpstr>Editores de Texto</vt:lpstr>
      <vt:lpstr>Editores de Texto</vt:lpstr>
      <vt:lpstr>Editores de Texto</vt:lpstr>
      <vt:lpstr>Editores de Texto</vt:lpstr>
      <vt:lpstr>Editores de Texto</vt:lpstr>
      <vt:lpstr>Editores de Texto</vt:lpstr>
      <vt:lpstr>Editores de Texto</vt:lpstr>
      <vt:lpstr>Recursos para HTML</vt:lpstr>
      <vt:lpstr>Recursos para HTML</vt:lpstr>
      <vt:lpstr>Recursos para HTML</vt:lpstr>
      <vt:lpstr>Recursos para HTML</vt:lpstr>
      <vt:lpstr>Recursos para HTML</vt:lpstr>
      <vt:lpstr>Recursos para HTML</vt:lpstr>
      <vt:lpstr>Recursos para HTML</vt:lpstr>
      <vt:lpstr>Iniciamos con la practica</vt:lpstr>
      <vt:lpstr>Etiquetas semánticas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cbarquero</dc:creator>
  <cp:lastModifiedBy>Efrén Jiménez Delgado</cp:lastModifiedBy>
  <cp:revision>28</cp:revision>
  <dcterms:created xsi:type="dcterms:W3CDTF">2016-01-04T17:43:21Z</dcterms:created>
  <dcterms:modified xsi:type="dcterms:W3CDTF">2019-05-24T00:25:35Z</dcterms:modified>
</cp:coreProperties>
</file>